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137AC31-CEB6-4D8E-85D3-F7FD62242588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0353BB8-BD74-4C63-8847-BB9828C9B2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passé </a:t>
            </a:r>
            <a:r>
              <a:rPr lang="en-US" dirty="0" err="1" smtClean="0"/>
              <a:t>composé</a:t>
            </a:r>
            <a:r>
              <a:rPr lang="en-US" dirty="0" smtClean="0"/>
              <a:t> </a:t>
            </a:r>
            <a:r>
              <a:rPr lang="en-US" dirty="0" smtClean="0"/>
              <a:t>avec </a:t>
            </a:r>
            <a:r>
              <a:rPr lang="en-US" dirty="0" err="1" smtClean="0"/>
              <a:t>être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4" r="12113" b="37571"/>
          <a:stretch/>
        </p:blipFill>
        <p:spPr bwMode="auto">
          <a:xfrm>
            <a:off x="533400" y="1137303"/>
            <a:ext cx="813132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53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 quoi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a </a:t>
            </a:r>
            <a:r>
              <a:rPr lang="en-US" dirty="0" err="1" smtClean="0"/>
              <a:t>besoin</a:t>
            </a:r>
            <a:r>
              <a:rPr lang="en-US" dirty="0" smtClean="0"/>
              <a:t> pour former le passé </a:t>
            </a:r>
            <a:r>
              <a:rPr lang="en-US" dirty="0" err="1" smtClean="0"/>
              <a:t>composé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en-US" dirty="0" err="1" smtClean="0"/>
              <a:t>L’auxiliaire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 </a:t>
            </a:r>
            <a:r>
              <a:rPr lang="en-US" dirty="0" err="1" smtClean="0"/>
              <a:t>participe</a:t>
            </a:r>
            <a:r>
              <a:rPr lang="en-US" dirty="0" smtClean="0"/>
              <a:t> passé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b="1" dirty="0" smtClean="0"/>
              <a:t>AVOIR</a:t>
            </a:r>
          </a:p>
          <a:p>
            <a:r>
              <a:rPr lang="en-US" dirty="0" smtClean="0"/>
              <a:t>Je</a:t>
            </a:r>
          </a:p>
          <a:p>
            <a:r>
              <a:rPr lang="en-US" dirty="0" err="1" smtClean="0"/>
              <a:t>Tu</a:t>
            </a:r>
            <a:endParaRPr lang="en-US" dirty="0" smtClean="0"/>
          </a:p>
          <a:p>
            <a:r>
              <a:rPr lang="en-US" dirty="0" smtClean="0"/>
              <a:t>Il/Elle/On/Qui</a:t>
            </a:r>
          </a:p>
          <a:p>
            <a:r>
              <a:rPr lang="en-US" dirty="0" smtClean="0"/>
              <a:t>Nous</a:t>
            </a:r>
          </a:p>
          <a:p>
            <a:r>
              <a:rPr lang="en-US" dirty="0" err="1" smtClean="0"/>
              <a:t>Vous</a:t>
            </a:r>
            <a:endParaRPr lang="en-US" dirty="0" smtClean="0"/>
          </a:p>
          <a:p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92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L’auxiliaire</a:t>
            </a:r>
            <a:r>
              <a:rPr lang="en-US" dirty="0" smtClean="0"/>
              <a:t> - </a:t>
            </a:r>
            <a:r>
              <a:rPr lang="en-US" u="sng" dirty="0" smtClean="0"/>
              <a:t>COPIEZ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français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y a des </a:t>
            </a:r>
            <a:r>
              <a:rPr lang="en-US" dirty="0" err="1" smtClean="0"/>
              <a:t>verbes</a:t>
            </a:r>
            <a:r>
              <a:rPr lang="en-US" dirty="0" smtClean="0"/>
              <a:t> qui </a:t>
            </a:r>
            <a:r>
              <a:rPr lang="en-US" dirty="0" err="1" smtClean="0"/>
              <a:t>utilisent</a:t>
            </a:r>
            <a:r>
              <a:rPr lang="en-US" dirty="0" smtClean="0"/>
              <a:t> </a:t>
            </a:r>
            <a:r>
              <a:rPr lang="en-US" b="1" dirty="0" smtClean="0"/>
              <a:t>ÊTRE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auxiliare</a:t>
            </a:r>
            <a:r>
              <a:rPr lang="en-US" dirty="0" smtClean="0"/>
              <a:t> au lieu </a:t>
            </a:r>
            <a:r>
              <a:rPr lang="en-US" dirty="0" err="1" smtClean="0"/>
              <a:t>d’</a:t>
            </a:r>
            <a:r>
              <a:rPr lang="en-US" b="1" dirty="0" err="1" smtClean="0"/>
              <a:t>AVOIR</a:t>
            </a:r>
            <a:r>
              <a:rPr lang="en-US" b="1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4645152" y="2313430"/>
            <a:ext cx="3965448" cy="4087369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b="1" dirty="0" smtClean="0"/>
              <a:t>ÊTRE</a:t>
            </a:r>
          </a:p>
          <a:p>
            <a:r>
              <a:rPr lang="en-US" dirty="0" smtClean="0"/>
              <a:t>Je</a:t>
            </a:r>
          </a:p>
          <a:p>
            <a:r>
              <a:rPr lang="en-US" dirty="0" err="1" smtClean="0"/>
              <a:t>Tu</a:t>
            </a:r>
            <a:endParaRPr lang="en-US" dirty="0" smtClean="0"/>
          </a:p>
          <a:p>
            <a:r>
              <a:rPr lang="en-US" dirty="0" smtClean="0"/>
              <a:t>Il/Elle/On/Qui</a:t>
            </a:r>
          </a:p>
          <a:p>
            <a:r>
              <a:rPr lang="en-US" dirty="0" smtClean="0"/>
              <a:t>Nous</a:t>
            </a:r>
          </a:p>
          <a:p>
            <a:r>
              <a:rPr lang="en-US" dirty="0" err="1" smtClean="0"/>
              <a:t>Vous</a:t>
            </a:r>
            <a:endParaRPr lang="en-US" dirty="0" smtClean="0"/>
          </a:p>
          <a:p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47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participes</a:t>
            </a:r>
            <a:r>
              <a:rPr lang="en-US" dirty="0" smtClean="0"/>
              <a:t> </a:t>
            </a:r>
            <a:r>
              <a:rPr lang="en-US" dirty="0" err="1" smtClean="0"/>
              <a:t>passés</a:t>
            </a:r>
            <a:r>
              <a:rPr lang="en-US" dirty="0" smtClean="0"/>
              <a:t> - </a:t>
            </a:r>
            <a:r>
              <a:rPr lang="en-US" u="sng" dirty="0" smtClean="0"/>
              <a:t>COPIEZ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Les PPs de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formés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ajouter</a:t>
            </a:r>
            <a:r>
              <a:rPr lang="en-US" dirty="0" smtClean="0"/>
              <a:t> les </a:t>
            </a:r>
            <a:r>
              <a:rPr lang="en-US" dirty="0" err="1" smtClean="0"/>
              <a:t>terminaisons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b="1" dirty="0" smtClean="0"/>
              <a:t>Les </a:t>
            </a:r>
            <a:r>
              <a:rPr lang="en-US" b="1" dirty="0" err="1" smtClean="0"/>
              <a:t>terminaisons</a:t>
            </a:r>
            <a:endParaRPr lang="en-US" b="1" dirty="0" smtClean="0"/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masc. sing.</a:t>
            </a:r>
          </a:p>
          <a:p>
            <a:r>
              <a:rPr lang="en-US" dirty="0" err="1" smtClean="0"/>
              <a:t>fém</a:t>
            </a:r>
            <a:r>
              <a:rPr lang="en-US" dirty="0" smtClean="0"/>
              <a:t>. sing.</a:t>
            </a:r>
          </a:p>
          <a:p>
            <a:r>
              <a:rPr lang="en-US" dirty="0" smtClean="0"/>
              <a:t>masc. pl.</a:t>
            </a:r>
          </a:p>
          <a:p>
            <a:r>
              <a:rPr lang="en-US" dirty="0" err="1" smtClean="0"/>
              <a:t>fém</a:t>
            </a:r>
            <a:r>
              <a:rPr lang="en-US" dirty="0" smtClean="0"/>
              <a:t>. pl.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6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96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Le passé composé avec être</vt:lpstr>
      <vt:lpstr>PowerPoint Presentation</vt:lpstr>
      <vt:lpstr>De quoi est-ce qu’on a besoin pour former le passé composé?</vt:lpstr>
      <vt:lpstr>L’auxiliaire - COPIEZ</vt:lpstr>
      <vt:lpstr>Les participes passés - COPIEZ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passé composé avec être</dc:title>
  <dc:creator>Biega, Sarah</dc:creator>
  <cp:lastModifiedBy>Biega, Sarah</cp:lastModifiedBy>
  <cp:revision>1</cp:revision>
  <dcterms:created xsi:type="dcterms:W3CDTF">2015-04-28T14:44:46Z</dcterms:created>
  <dcterms:modified xsi:type="dcterms:W3CDTF">2015-04-28T14:45:15Z</dcterms:modified>
</cp:coreProperties>
</file>